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fcenter01" initials="g" lastIdx="1" clrIdx="0">
    <p:extLst>
      <p:ext uri="{19B8F6BF-5375-455C-9EA6-DF929625EA0E}">
        <p15:presenceInfo xmlns:p15="http://schemas.microsoft.com/office/powerpoint/2012/main" userId="S-1-5-21-1674687709-3461274943-1968972003-6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4E5CD"/>
    <a:srgbClr val="ECEDDB"/>
    <a:srgbClr val="948A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1" autoAdjust="0"/>
    <p:restoredTop sz="94660"/>
  </p:normalViewPr>
  <p:slideViewPr>
    <p:cSldViewPr snapToGrid="0">
      <p:cViewPr>
        <p:scale>
          <a:sx n="100" d="100"/>
          <a:sy n="100" d="100"/>
        </p:scale>
        <p:origin x="1642" y="-24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90001" cy="90001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3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85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71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86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73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6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244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60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117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31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345E1-04D9-4587-A801-0BDDCBE9467E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3E6F-58A8-4FAF-94BF-5AF150CA0F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685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3E244C1-FD11-4A19-B4E3-FF98BEEBA409}"/>
              </a:ext>
            </a:extLst>
          </p:cNvPr>
          <p:cNvSpPr/>
          <p:nvPr/>
        </p:nvSpPr>
        <p:spPr>
          <a:xfrm>
            <a:off x="0" y="0"/>
            <a:ext cx="6858000" cy="9525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DD5F5BC8-E875-4985-BF82-C123E3BB643C}"/>
              </a:ext>
            </a:extLst>
          </p:cNvPr>
          <p:cNvSpPr txBox="1"/>
          <p:nvPr/>
        </p:nvSpPr>
        <p:spPr>
          <a:xfrm>
            <a:off x="195838" y="211707"/>
            <a:ext cx="6466324" cy="5486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3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GW</a:t>
            </a:r>
            <a:r>
              <a:rPr kumimoji="1" lang="ja-JP" altLang="en-US" sz="3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期間の営業について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EC57821-771F-4EEF-8AF1-B02C63063913}"/>
              </a:ext>
            </a:extLst>
          </p:cNvPr>
          <p:cNvSpPr/>
          <p:nvPr/>
        </p:nvSpPr>
        <p:spPr>
          <a:xfrm>
            <a:off x="0" y="952500"/>
            <a:ext cx="6858000" cy="91052"/>
          </a:xfrm>
          <a:prstGeom prst="rect">
            <a:avLst/>
          </a:prstGeom>
          <a:solidFill>
            <a:srgbClr val="948A54"/>
          </a:solidFill>
          <a:ln>
            <a:solidFill>
              <a:srgbClr val="948A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917E4F8-5286-4F50-91A8-CE33E582BE1E}"/>
              </a:ext>
            </a:extLst>
          </p:cNvPr>
          <p:cNvSpPr/>
          <p:nvPr/>
        </p:nvSpPr>
        <p:spPr>
          <a:xfrm>
            <a:off x="0" y="9418338"/>
            <a:ext cx="6858000" cy="4876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004D4610-60B0-468E-ADE4-68C150D5C41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506" y="9552557"/>
            <a:ext cx="3592987" cy="251967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7D681C-9CE1-4F2D-9234-06CADAFF2C76}"/>
              </a:ext>
            </a:extLst>
          </p:cNvPr>
          <p:cNvSpPr/>
          <p:nvPr/>
        </p:nvSpPr>
        <p:spPr>
          <a:xfrm>
            <a:off x="0" y="9328927"/>
            <a:ext cx="6858000" cy="91052"/>
          </a:xfrm>
          <a:prstGeom prst="rect">
            <a:avLst/>
          </a:prstGeom>
          <a:solidFill>
            <a:srgbClr val="948A54"/>
          </a:solidFill>
          <a:ln>
            <a:solidFill>
              <a:srgbClr val="948A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6D7BA88-98BA-41AC-999A-D25F06C64449}"/>
              </a:ext>
            </a:extLst>
          </p:cNvPr>
          <p:cNvSpPr txBox="1"/>
          <p:nvPr/>
        </p:nvSpPr>
        <p:spPr>
          <a:xfrm>
            <a:off x="0" y="1073004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平素よりイトマングランドフィットネスをご利用頂き、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誠にありがとうございます。</a:t>
            </a:r>
            <a:r>
              <a:rPr kumimoji="1" lang="en-US" altLang="ja-JP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GW</a:t>
            </a:r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期間中に関しましては、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下記の通りで営業させて頂きます。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5409B651-8101-CF7E-2B9F-6D1E9C4C0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86767"/>
              </p:ext>
            </p:extLst>
          </p:nvPr>
        </p:nvGraphicFramePr>
        <p:xfrm>
          <a:off x="222582" y="2313800"/>
          <a:ext cx="6412833" cy="3748334"/>
        </p:xfrm>
        <a:graphic>
          <a:graphicData uri="http://schemas.openxmlformats.org/drawingml/2006/table">
            <a:tbl>
              <a:tblPr firstRow="1" bandRow="1"/>
              <a:tblGrid>
                <a:gridCol w="916119">
                  <a:extLst>
                    <a:ext uri="{9D8B030D-6E8A-4147-A177-3AD203B41FA5}">
                      <a16:colId xmlns:a16="http://schemas.microsoft.com/office/drawing/2014/main" val="2456905121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3664785956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3011613647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1617489033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2495161535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1334693409"/>
                    </a:ext>
                  </a:extLst>
                </a:gridCol>
                <a:gridCol w="916119">
                  <a:extLst>
                    <a:ext uri="{9D8B030D-6E8A-4147-A177-3AD203B41FA5}">
                      <a16:colId xmlns:a16="http://schemas.microsoft.com/office/drawing/2014/main" val="2440893655"/>
                    </a:ext>
                  </a:extLst>
                </a:gridCol>
              </a:tblGrid>
              <a:tr h="7984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火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水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木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金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solidFill>
                            <a:srgbClr val="0070C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</a:t>
                      </a:r>
                    </a:p>
                  </a:txBody>
                  <a:tcPr anchor="ctr">
                    <a:solidFill>
                      <a:srgbClr val="E4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802896"/>
                  </a:ext>
                </a:extLst>
              </a:tr>
              <a:tr h="14749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4/23</a:t>
                      </a:r>
                    </a:p>
                    <a:p>
                      <a:pPr algn="ctr"/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通常営業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４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休館日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６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７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８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4/2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９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9114167"/>
                  </a:ext>
                </a:extLst>
              </a:tr>
              <a:tr h="147496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4/3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０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5/1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休館日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２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３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４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祝日営業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５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/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６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通常営業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5794336"/>
                  </a:ext>
                </a:extLst>
              </a:tr>
            </a:tbl>
          </a:graphicData>
        </a:graphic>
      </p:graphicFrame>
      <p:sp>
        <p:nvSpPr>
          <p:cNvPr id="6" name="フレーム 5">
            <a:extLst>
              <a:ext uri="{FF2B5EF4-FFF2-40B4-BE49-F238E27FC236}">
                <a16:creationId xmlns:a16="http://schemas.microsoft.com/office/drawing/2014/main" id="{BC745D34-7B7F-D372-EA86-6D9B44EBFE98}"/>
              </a:ext>
            </a:extLst>
          </p:cNvPr>
          <p:cNvSpPr/>
          <p:nvPr/>
        </p:nvSpPr>
        <p:spPr>
          <a:xfrm>
            <a:off x="267834" y="6409267"/>
            <a:ext cx="6322327" cy="1948961"/>
          </a:xfrm>
          <a:prstGeom prst="frame">
            <a:avLst>
              <a:gd name="adj1" fmla="val 551"/>
            </a:avLst>
          </a:prstGeom>
          <a:noFill/>
          <a:ln w="66675" cmpd="sng">
            <a:solidFill>
              <a:srgbClr val="948A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※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２９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土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、５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３（水）、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5/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、５</a:t>
            </a:r>
            <a:r>
              <a:rPr kumimoji="1" lang="en-US" altLang="ja-JP" sz="22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/5</a:t>
            </a:r>
            <a:r>
              <a:rPr kumimoji="1" lang="en-US" altLang="ja-JP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金</a:t>
            </a:r>
            <a:r>
              <a:rPr kumimoji="1" lang="en-US" altLang="ja-JP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</a:t>
            </a:r>
            <a:endParaRPr kumimoji="1" lang="en-US" altLang="ja-JP" sz="22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</a:t>
            </a:r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祝日営業時間による営業となりますので、</a:t>
            </a:r>
            <a:endParaRPr kumimoji="1" lang="en-US" altLang="ja-JP" sz="22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 お間違えの無いようお気を付け下さい。</a:t>
            </a:r>
            <a:endParaRPr kumimoji="1" lang="en-US" altLang="ja-JP" sz="2200" b="1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 </a:t>
            </a:r>
            <a:r>
              <a:rPr kumimoji="1" lang="en-US" altLang="ja-JP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2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祝日営業時間 ⇒ ９：００～１</a:t>
            </a:r>
            <a:r>
              <a:rPr kumimoji="1" lang="en-US" altLang="ja-JP" sz="2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22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：００</a:t>
            </a:r>
            <a:r>
              <a:rPr kumimoji="1" lang="ja-JP" altLang="en-US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22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en-US" altLang="ja-JP" sz="22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AB813D-1182-3B33-3BA2-306AABC51BB6}"/>
              </a:ext>
            </a:extLst>
          </p:cNvPr>
          <p:cNvSpPr txBox="1"/>
          <p:nvPr/>
        </p:nvSpPr>
        <p:spPr>
          <a:xfrm>
            <a:off x="120062" y="8544925"/>
            <a:ext cx="6617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皆様方にはご迷惑をお掛け致しますが、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ご理解ご了承の程何卒宜しくお願い申し上げます。</a:t>
            </a:r>
            <a:endParaRPr kumimoji="1" lang="en-US" altLang="ja-JP" sz="2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197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1265</TotalTime>
  <Words>178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gfcenter01</dc:creator>
  <cp:lastModifiedBy>fukuokagf042023</cp:lastModifiedBy>
  <cp:revision>35</cp:revision>
  <cp:lastPrinted>2022-04-20T06:06:22Z</cp:lastPrinted>
  <dcterms:created xsi:type="dcterms:W3CDTF">2020-12-11T03:24:02Z</dcterms:created>
  <dcterms:modified xsi:type="dcterms:W3CDTF">2023-04-11T08:23:29Z</dcterms:modified>
</cp:coreProperties>
</file>