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9906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fcenter01" initials="g" lastIdx="1" clrIdx="0">
    <p:extLst>
      <p:ext uri="{19B8F6BF-5375-455C-9EA6-DF929625EA0E}">
        <p15:presenceInfo xmlns:p15="http://schemas.microsoft.com/office/powerpoint/2012/main" userId="S-1-5-21-1674687709-3461274943-1968972003-61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4E5CD"/>
    <a:srgbClr val="ECEDDB"/>
    <a:srgbClr val="948A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1" autoAdjust="0"/>
    <p:restoredTop sz="94660"/>
  </p:normalViewPr>
  <p:slideViewPr>
    <p:cSldViewPr snapToGrid="0">
      <p:cViewPr varScale="1">
        <p:scale>
          <a:sx n="58" d="100"/>
          <a:sy n="58" d="100"/>
        </p:scale>
        <p:origin x="25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90001" cy="90001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3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85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715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86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73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6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4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8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60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17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31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345E1-04D9-4587-A801-0BDDCBE9467E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68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D7BA88-98BA-41AC-999A-D25F06C64449}"/>
              </a:ext>
            </a:extLst>
          </p:cNvPr>
          <p:cNvSpPr txBox="1"/>
          <p:nvPr/>
        </p:nvSpPr>
        <p:spPr>
          <a:xfrm>
            <a:off x="0" y="1073004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平素よりイトマングランドフィットネスをご利用頂き、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誠にありがとうございます。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GW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期間中に関しましては、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下記の通りで営業させて頂きます。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5409B651-8101-CF7E-2B9F-6D1E9C4C0D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181205"/>
              </p:ext>
            </p:extLst>
          </p:nvPr>
        </p:nvGraphicFramePr>
        <p:xfrm>
          <a:off x="222582" y="2313800"/>
          <a:ext cx="6412833" cy="3748334"/>
        </p:xfrm>
        <a:graphic>
          <a:graphicData uri="http://schemas.openxmlformats.org/drawingml/2006/table">
            <a:tbl>
              <a:tblPr firstRow="1" bandRow="1"/>
              <a:tblGrid>
                <a:gridCol w="916119">
                  <a:extLst>
                    <a:ext uri="{9D8B030D-6E8A-4147-A177-3AD203B41FA5}">
                      <a16:colId xmlns:a16="http://schemas.microsoft.com/office/drawing/2014/main" val="2456905121"/>
                    </a:ext>
                  </a:extLst>
                </a:gridCol>
                <a:gridCol w="916119">
                  <a:extLst>
                    <a:ext uri="{9D8B030D-6E8A-4147-A177-3AD203B41FA5}">
                      <a16:colId xmlns:a16="http://schemas.microsoft.com/office/drawing/2014/main" val="3664785956"/>
                    </a:ext>
                  </a:extLst>
                </a:gridCol>
                <a:gridCol w="916119">
                  <a:extLst>
                    <a:ext uri="{9D8B030D-6E8A-4147-A177-3AD203B41FA5}">
                      <a16:colId xmlns:a16="http://schemas.microsoft.com/office/drawing/2014/main" val="3011613647"/>
                    </a:ext>
                  </a:extLst>
                </a:gridCol>
                <a:gridCol w="916119">
                  <a:extLst>
                    <a:ext uri="{9D8B030D-6E8A-4147-A177-3AD203B41FA5}">
                      <a16:colId xmlns:a16="http://schemas.microsoft.com/office/drawing/2014/main" val="1617489033"/>
                    </a:ext>
                  </a:extLst>
                </a:gridCol>
                <a:gridCol w="916119">
                  <a:extLst>
                    <a:ext uri="{9D8B030D-6E8A-4147-A177-3AD203B41FA5}">
                      <a16:colId xmlns:a16="http://schemas.microsoft.com/office/drawing/2014/main" val="2495161535"/>
                    </a:ext>
                  </a:extLst>
                </a:gridCol>
                <a:gridCol w="916119">
                  <a:extLst>
                    <a:ext uri="{9D8B030D-6E8A-4147-A177-3AD203B41FA5}">
                      <a16:colId xmlns:a16="http://schemas.microsoft.com/office/drawing/2014/main" val="1334693409"/>
                    </a:ext>
                  </a:extLst>
                </a:gridCol>
                <a:gridCol w="916119">
                  <a:extLst>
                    <a:ext uri="{9D8B030D-6E8A-4147-A177-3AD203B41FA5}">
                      <a16:colId xmlns:a16="http://schemas.microsoft.com/office/drawing/2014/main" val="2440893655"/>
                    </a:ext>
                  </a:extLst>
                </a:gridCol>
              </a:tblGrid>
              <a:tr h="7984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火</a:t>
                      </a:r>
                    </a:p>
                  </a:txBody>
                  <a:tcPr anchor="ctr">
                    <a:solidFill>
                      <a:srgbClr val="E4E5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水</a:t>
                      </a:r>
                    </a:p>
                  </a:txBody>
                  <a:tcPr anchor="ctr">
                    <a:solidFill>
                      <a:srgbClr val="E4E5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木</a:t>
                      </a:r>
                    </a:p>
                  </a:txBody>
                  <a:tcPr anchor="ctr">
                    <a:solidFill>
                      <a:srgbClr val="E4E5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金</a:t>
                      </a:r>
                    </a:p>
                  </a:txBody>
                  <a:tcPr anchor="ctr">
                    <a:solidFill>
                      <a:srgbClr val="E4E5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n>
                            <a:solidFill>
                              <a:srgbClr val="00B0F0"/>
                            </a:solidFill>
                          </a:ln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土</a:t>
                      </a:r>
                    </a:p>
                  </a:txBody>
                  <a:tcPr anchor="ctr">
                    <a:solidFill>
                      <a:srgbClr val="E4E5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</a:p>
                  </a:txBody>
                  <a:tcPr anchor="ctr">
                    <a:solidFill>
                      <a:srgbClr val="E4E5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E4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802896"/>
                  </a:ext>
                </a:extLst>
              </a:tr>
              <a:tr h="147496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4/23</a:t>
                      </a: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通常営業</a:t>
                      </a:r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4/2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４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通常営業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4/2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５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通常営業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4/2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６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通常営業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4/2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７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通常営業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4/2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８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通常営業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9:00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～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18:00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）</a:t>
                      </a:r>
                      <a:endParaRPr kumimoji="1" lang="en-US" altLang="ja-JP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4/29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休館日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114167"/>
                  </a:ext>
                </a:extLst>
              </a:tr>
              <a:tr h="147496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4/3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０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通常営業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5/1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通常営業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５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２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通常営業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５</a:t>
                      </a: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３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祝日営業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５</a:t>
                      </a: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４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祝日営業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５</a:t>
                      </a: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５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祝日営業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5/6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休館日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794336"/>
                  </a:ext>
                </a:extLst>
              </a:tr>
            </a:tbl>
          </a:graphicData>
        </a:graphic>
      </p:graphicFrame>
      <p:sp>
        <p:nvSpPr>
          <p:cNvPr id="6" name="フレーム 5">
            <a:extLst>
              <a:ext uri="{FF2B5EF4-FFF2-40B4-BE49-F238E27FC236}">
                <a16:creationId xmlns:a16="http://schemas.microsoft.com/office/drawing/2014/main" id="{BC745D34-7B7F-D372-EA86-6D9B44EBFE98}"/>
              </a:ext>
            </a:extLst>
          </p:cNvPr>
          <p:cNvSpPr/>
          <p:nvPr/>
        </p:nvSpPr>
        <p:spPr>
          <a:xfrm>
            <a:off x="267834" y="6409267"/>
            <a:ext cx="6322327" cy="1948961"/>
          </a:xfrm>
          <a:prstGeom prst="frame">
            <a:avLst>
              <a:gd name="adj1" fmla="val 551"/>
            </a:avLst>
          </a:prstGeom>
          <a:noFill/>
          <a:ln w="66675" cmpd="sng">
            <a:solidFill>
              <a:srgbClr val="948A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※</a:t>
            </a:r>
            <a:r>
              <a:rPr kumimoji="1" lang="ja-JP" altLang="en-US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</a:t>
            </a:r>
            <a:r>
              <a:rPr kumimoji="1" lang="en-US" altLang="ja-JP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kumimoji="1" lang="ja-JP" altLang="en-US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３（金）、</a:t>
            </a:r>
            <a:r>
              <a:rPr kumimoji="1" lang="en-US" altLang="ja-JP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5/</a:t>
            </a:r>
            <a:r>
              <a:rPr kumimoji="1" lang="ja-JP" altLang="en-US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kumimoji="1" lang="en-US" altLang="ja-JP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</a:t>
            </a:r>
            <a:r>
              <a:rPr kumimoji="1" lang="en-US" altLang="ja-JP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、５</a:t>
            </a:r>
            <a:r>
              <a:rPr kumimoji="1" lang="en-US" altLang="ja-JP" sz="2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/5</a:t>
            </a:r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endParaRPr kumimoji="1" lang="en-US" altLang="ja-JP" sz="20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祝日営業時間による営業となりますので、</a:t>
            </a:r>
            <a:endParaRPr kumimoji="1" lang="en-US" altLang="ja-JP" sz="20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 お間違えの無いようお気を付け下さい。</a:t>
            </a:r>
            <a:endParaRPr kumimoji="1" lang="en-US" altLang="ja-JP" sz="20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 </a:t>
            </a:r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2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祝日営業時間 ⇒ ９：００～１</a:t>
            </a:r>
            <a:r>
              <a:rPr kumimoji="1" lang="en-US" altLang="ja-JP" sz="2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2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：００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endParaRPr kumimoji="1" lang="en-US" altLang="ja-JP" sz="4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※4/28(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9:00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18:00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までの営業となります。</a:t>
            </a:r>
            <a:endParaRPr kumimoji="1" lang="en-US" altLang="ja-JP" sz="2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AAB813D-1182-3B33-3BA2-306AABC51BB6}"/>
              </a:ext>
            </a:extLst>
          </p:cNvPr>
          <p:cNvSpPr txBox="1"/>
          <p:nvPr/>
        </p:nvSpPr>
        <p:spPr>
          <a:xfrm>
            <a:off x="120062" y="8544925"/>
            <a:ext cx="6617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皆様方にはご迷惑をお掛け致しますが、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ご理解ご了承の程何卒宜しくお願い申し上げます。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C805296-96DD-792C-560B-45CD2BE0329F}"/>
              </a:ext>
            </a:extLst>
          </p:cNvPr>
          <p:cNvSpPr/>
          <p:nvPr/>
        </p:nvSpPr>
        <p:spPr>
          <a:xfrm>
            <a:off x="-2857" y="61818"/>
            <a:ext cx="6860857" cy="69600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2024</a:t>
            </a:r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 </a:t>
            </a:r>
            <a:r>
              <a:rPr kumimoji="1" lang="en-US" altLang="ja-JP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GW</a:t>
            </a:r>
            <a:r>
              <a:rPr kumimoji="1"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期間の営業について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0044530-EEA9-1704-E5B4-85CC03065354}"/>
              </a:ext>
            </a:extLst>
          </p:cNvPr>
          <p:cNvSpPr/>
          <p:nvPr/>
        </p:nvSpPr>
        <p:spPr>
          <a:xfrm>
            <a:off x="-5714" y="696006"/>
            <a:ext cx="6860857" cy="150737"/>
          </a:xfrm>
          <a:prstGeom prst="rect">
            <a:avLst/>
          </a:prstGeom>
          <a:solidFill>
            <a:srgbClr val="948A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A28AE9-E938-5657-F327-181A3F1776C4}"/>
              </a:ext>
            </a:extLst>
          </p:cNvPr>
          <p:cNvSpPr/>
          <p:nvPr/>
        </p:nvSpPr>
        <p:spPr>
          <a:xfrm>
            <a:off x="0" y="9499600"/>
            <a:ext cx="6858000" cy="4064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3D0F339E-8253-AA02-C9F8-2AA20C110A63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199" y="9599418"/>
            <a:ext cx="2895602" cy="203060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37BBFEE-CD34-E46D-CCFB-DE70D54E4D13}"/>
              </a:ext>
            </a:extLst>
          </p:cNvPr>
          <p:cNvSpPr/>
          <p:nvPr/>
        </p:nvSpPr>
        <p:spPr>
          <a:xfrm>
            <a:off x="0" y="9405127"/>
            <a:ext cx="6858000" cy="91052"/>
          </a:xfrm>
          <a:prstGeom prst="rect">
            <a:avLst/>
          </a:prstGeom>
          <a:solidFill>
            <a:srgbClr val="948A54"/>
          </a:solidFill>
          <a:ln>
            <a:solidFill>
              <a:srgbClr val="948A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978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1285</TotalTime>
  <Words>190</Words>
  <Application>Microsoft Office PowerPoint</Application>
  <PresentationFormat>A4 210 x 297 mm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gfcenter01</dc:creator>
  <cp:lastModifiedBy>fukuokagf032023</cp:lastModifiedBy>
  <cp:revision>41</cp:revision>
  <cp:lastPrinted>2024-04-20T00:13:41Z</cp:lastPrinted>
  <dcterms:created xsi:type="dcterms:W3CDTF">2020-12-11T03:24:02Z</dcterms:created>
  <dcterms:modified xsi:type="dcterms:W3CDTF">2024-04-20T00:24:54Z</dcterms:modified>
</cp:coreProperties>
</file>